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2" r:id="rId3"/>
    <p:sldId id="260" r:id="rId4"/>
    <p:sldId id="261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1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68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0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8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95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0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6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7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8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8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F0C7D2B-AAE5-44C4-9AE2-C9088D804382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9343BC1-28F9-4300-A09B-63881BEE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9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BBFD-7B9D-4A7B-9FE5-7691E8BE8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Bed Occupancy Alarm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BE495-16F5-4F9E-8FCB-D27DF3629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3324" y="3808456"/>
            <a:ext cx="6360272" cy="2861250"/>
          </a:xfrm>
        </p:spPr>
        <p:txBody>
          <a:bodyPr/>
          <a:lstStyle/>
          <a:p>
            <a:r>
              <a:rPr lang="en-US" sz="2000" b="1" dirty="0"/>
              <a:t>Helping you get out of bed since 2020 (kicked you in the ass and left you on the curb wearing pajamas) </a:t>
            </a:r>
          </a:p>
          <a:p>
            <a:endParaRPr lang="en-US" dirty="0"/>
          </a:p>
          <a:p>
            <a:r>
              <a:rPr lang="en-US" sz="1800" dirty="0"/>
              <a:t>Dana Deutsch</a:t>
            </a:r>
          </a:p>
        </p:txBody>
      </p:sp>
    </p:spTree>
    <p:extLst>
      <p:ext uri="{BB962C8B-B14F-4D97-AF65-F5344CB8AC3E}">
        <p14:creationId xmlns:p14="http://schemas.microsoft.com/office/powerpoint/2010/main" val="105555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E115-60AF-4446-817A-FD4854336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655" y="2499358"/>
            <a:ext cx="4192480" cy="22608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Senses when your phone alarm goes off</a:t>
            </a:r>
          </a:p>
          <a:p>
            <a:r>
              <a:rPr lang="en-US" dirty="0"/>
              <a:t>Keeps ringing intermittently (must keep pressing snooze) until you leave the bed </a:t>
            </a:r>
          </a:p>
          <a:p>
            <a:r>
              <a:rPr lang="en-US" dirty="0"/>
              <a:t>Will not allow to return to bed without it continuing to ring to allow you to fully wake 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A0F9-BF59-49DD-A20A-08A8A35E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636" y="2499358"/>
            <a:ext cx="4990104" cy="386620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EF87337-9D6D-4AC8-AECE-5CDB88F2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2142478"/>
          </a:xfrm>
        </p:spPr>
        <p:txBody>
          <a:bodyPr>
            <a:normAutofit fontScale="90000"/>
          </a:bodyPr>
          <a:lstStyle/>
          <a:p>
            <a:r>
              <a:rPr lang="en-US" dirty="0"/>
              <a:t>If you fall back to sleep after turning off your alarm, or don’t have the motivation to leave the bed, this product is for you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813748-DB3A-4718-BB06-0058F946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508" y="4835490"/>
            <a:ext cx="2110018" cy="1655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6C57C-20B1-4E40-8E77-7DE57C784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945" y="4726356"/>
            <a:ext cx="2061561" cy="17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1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DF4C3F-E504-4FD3-9737-D84AF6BC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931" y="967667"/>
            <a:ext cx="6812062" cy="539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C90F3-0EA0-406B-ACA1-3CC230A0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932F3-1583-47A9-A6DD-0B06CA5F2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4325645" cy="4038600"/>
          </a:xfrm>
        </p:spPr>
        <p:txBody>
          <a:bodyPr/>
          <a:lstStyle/>
          <a:p>
            <a:r>
              <a:rPr lang="en-US" dirty="0"/>
              <a:t>MSP430 </a:t>
            </a:r>
          </a:p>
          <a:p>
            <a:r>
              <a:rPr lang="en-US" dirty="0"/>
              <a:t>Half Bridge Load Sensors</a:t>
            </a:r>
          </a:p>
          <a:p>
            <a:r>
              <a:rPr lang="en-US" dirty="0"/>
              <a:t>Amplifier and ADC for Wheatstone Bridge circuit strain gauge signal conditioning</a:t>
            </a:r>
          </a:p>
          <a:p>
            <a:r>
              <a:rPr lang="en-US" dirty="0"/>
              <a:t>Push Button</a:t>
            </a:r>
          </a:p>
          <a:p>
            <a:r>
              <a:rPr lang="en-US" dirty="0"/>
              <a:t>Piezo Buzzer</a:t>
            </a:r>
          </a:p>
          <a:p>
            <a:r>
              <a:rPr lang="en-US" dirty="0"/>
              <a:t>Microphone Sensor </a:t>
            </a:r>
          </a:p>
          <a:p>
            <a:r>
              <a:rPr lang="en-US" dirty="0"/>
              <a:t>Optional: C# form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2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A3BC-F5CE-4531-94BA-657F43F2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1DC77-5A8C-4404-ADA3-1601E24ED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07" y="2660267"/>
            <a:ext cx="4134034" cy="3100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C46C7-CAC9-4141-A40E-E5C381F47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44" b="12220"/>
          <a:stretch/>
        </p:blipFill>
        <p:spPr>
          <a:xfrm>
            <a:off x="4002442" y="2143513"/>
            <a:ext cx="3168875" cy="4002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8064A-9330-40B1-B0FB-AAE9A9F2B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781" y="324998"/>
            <a:ext cx="3518331" cy="263874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E9570A7-493A-459E-B8B2-B47036C1FEFD}"/>
              </a:ext>
            </a:extLst>
          </p:cNvPr>
          <p:cNvSpPr/>
          <p:nvPr/>
        </p:nvSpPr>
        <p:spPr>
          <a:xfrm>
            <a:off x="954402" y="2670784"/>
            <a:ext cx="1473693" cy="585926"/>
          </a:xfrm>
          <a:prstGeom prst="wedgeRoundRectCallout">
            <a:avLst>
              <a:gd name="adj1" fmla="val 63133"/>
              <a:gd name="adj2" fmla="val 115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Buzzer and Mic Under here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94E7B2F-F0EF-4984-A248-503EF1E65097}"/>
              </a:ext>
            </a:extLst>
          </p:cNvPr>
          <p:cNvSpPr/>
          <p:nvPr/>
        </p:nvSpPr>
        <p:spPr>
          <a:xfrm>
            <a:off x="2428095" y="2321586"/>
            <a:ext cx="1222995" cy="290082"/>
          </a:xfrm>
          <a:prstGeom prst="wedgeRoundRectCallout">
            <a:avLst>
              <a:gd name="adj1" fmla="val -18162"/>
              <a:gd name="adj2" fmla="val 2695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Push Button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A6A502-B442-4FC0-B686-6F0089E9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177" y="3056138"/>
            <a:ext cx="4567644" cy="34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8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D75B-C2D2-4B81-A8AB-1188606C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5B753-DC80-4F42-82CF-6ADF5B45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8" y="2040977"/>
            <a:ext cx="10181202" cy="373717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E8739A7-4F1D-4D36-BBC7-15D10736DFA2}"/>
              </a:ext>
            </a:extLst>
          </p:cNvPr>
          <p:cNvSpPr/>
          <p:nvPr/>
        </p:nvSpPr>
        <p:spPr>
          <a:xfrm>
            <a:off x="1935333" y="2614918"/>
            <a:ext cx="674703" cy="492267"/>
          </a:xfrm>
          <a:prstGeom prst="wedgeRectCallout">
            <a:avLst>
              <a:gd name="adj1" fmla="val -22149"/>
              <a:gd name="adj2" fmla="val 84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Enter Bed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1ECD381-6201-4203-A381-CA773EE9C134}"/>
              </a:ext>
            </a:extLst>
          </p:cNvPr>
          <p:cNvSpPr/>
          <p:nvPr/>
        </p:nvSpPr>
        <p:spPr>
          <a:xfrm>
            <a:off x="2877845" y="2500988"/>
            <a:ext cx="812450" cy="492267"/>
          </a:xfrm>
          <a:prstGeom prst="wedgeRectCallout">
            <a:avLst>
              <a:gd name="adj1" fmla="val -20833"/>
              <a:gd name="adj2" fmla="val 73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Phone Alarm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CE0B8-C8E6-442D-A4AF-EF1247DA93EA}"/>
              </a:ext>
            </a:extLst>
          </p:cNvPr>
          <p:cNvCxnSpPr>
            <a:cxnSpLocks/>
          </p:cNvCxnSpPr>
          <p:nvPr/>
        </p:nvCxnSpPr>
        <p:spPr>
          <a:xfrm>
            <a:off x="2157274" y="4083728"/>
            <a:ext cx="9055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6C9BD-19DC-4E9F-8532-4B5F6EC93A37}"/>
              </a:ext>
            </a:extLst>
          </p:cNvPr>
          <p:cNvSpPr txBox="1"/>
          <p:nvPr/>
        </p:nvSpPr>
        <p:spPr>
          <a:xfrm>
            <a:off x="2428683" y="4007492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2CD9E-D1A4-4DB2-AE92-B0CDA948B283}"/>
              </a:ext>
            </a:extLst>
          </p:cNvPr>
          <p:cNvSpPr txBox="1"/>
          <p:nvPr/>
        </p:nvSpPr>
        <p:spPr>
          <a:xfrm>
            <a:off x="1793289" y="5982758"/>
            <a:ext cx="7883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bed and go to sleep – Woken Up by phone alarm – Turn off but stay in Bed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5BB36B-C110-485F-90FA-1D497121109F}"/>
              </a:ext>
            </a:extLst>
          </p:cNvPr>
          <p:cNvSpPr txBox="1"/>
          <p:nvPr/>
        </p:nvSpPr>
        <p:spPr>
          <a:xfrm>
            <a:off x="7332955" y="337351"/>
            <a:ext cx="4500980" cy="92333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see spikes because I lean on the corner/edge of  the bed where the sensor is located when reaching to turn off the alarms</a:t>
            </a:r>
          </a:p>
        </p:txBody>
      </p:sp>
    </p:spTree>
    <p:extLst>
      <p:ext uri="{BB962C8B-B14F-4D97-AF65-F5344CB8AC3E}">
        <p14:creationId xmlns:p14="http://schemas.microsoft.com/office/powerpoint/2010/main" val="41304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D75B-C2D2-4B81-A8AB-1188606C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5B753-DC80-4F42-82CF-6ADF5B45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8" y="2043748"/>
            <a:ext cx="10181202" cy="373717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E8739A7-4F1D-4D36-BBC7-15D10736DFA2}"/>
              </a:ext>
            </a:extLst>
          </p:cNvPr>
          <p:cNvSpPr/>
          <p:nvPr/>
        </p:nvSpPr>
        <p:spPr>
          <a:xfrm>
            <a:off x="4119239" y="2549815"/>
            <a:ext cx="674703" cy="492267"/>
          </a:xfrm>
          <a:prstGeom prst="wedgeRectCallout">
            <a:avLst>
              <a:gd name="adj1" fmla="val -24781"/>
              <a:gd name="adj2" fmla="val 12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Exit Bed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1ECD381-6201-4203-A381-CA773EE9C134}"/>
              </a:ext>
            </a:extLst>
          </p:cNvPr>
          <p:cNvSpPr/>
          <p:nvPr/>
        </p:nvSpPr>
        <p:spPr>
          <a:xfrm>
            <a:off x="2896643" y="2349472"/>
            <a:ext cx="812450" cy="492267"/>
          </a:xfrm>
          <a:prstGeom prst="wedgeRectCallout">
            <a:avLst>
              <a:gd name="adj1" fmla="val 19597"/>
              <a:gd name="adj2" fmla="val 15267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Buzzers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CE0B8-C8E6-442D-A4AF-EF1247DA93EA}"/>
              </a:ext>
            </a:extLst>
          </p:cNvPr>
          <p:cNvCxnSpPr>
            <a:cxnSpLocks/>
          </p:cNvCxnSpPr>
          <p:nvPr/>
        </p:nvCxnSpPr>
        <p:spPr>
          <a:xfrm>
            <a:off x="3053918" y="4708828"/>
            <a:ext cx="11795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56C9BD-19DC-4E9F-8532-4B5F6EC93A37}"/>
              </a:ext>
            </a:extLst>
          </p:cNvPr>
          <p:cNvSpPr txBox="1"/>
          <p:nvPr/>
        </p:nvSpPr>
        <p:spPr>
          <a:xfrm>
            <a:off x="3477737" y="465156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56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C37A3674-9B3C-47BD-8424-1F3F00D8908D}"/>
              </a:ext>
            </a:extLst>
          </p:cNvPr>
          <p:cNvSpPr/>
          <p:nvPr/>
        </p:nvSpPr>
        <p:spPr>
          <a:xfrm>
            <a:off x="2896643" y="2349472"/>
            <a:ext cx="812450" cy="492267"/>
          </a:xfrm>
          <a:prstGeom prst="wedgeRectCallout">
            <a:avLst>
              <a:gd name="adj1" fmla="val 54563"/>
              <a:gd name="adj2" fmla="val 12381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Buzzers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62CC79CF-B4AA-47C0-BCD7-50CFE1BDF772}"/>
              </a:ext>
            </a:extLst>
          </p:cNvPr>
          <p:cNvSpPr/>
          <p:nvPr/>
        </p:nvSpPr>
        <p:spPr>
          <a:xfrm>
            <a:off x="2896643" y="2349472"/>
            <a:ext cx="812450" cy="492267"/>
          </a:xfrm>
          <a:prstGeom prst="wedgeRectCallout">
            <a:avLst>
              <a:gd name="adj1" fmla="val 100457"/>
              <a:gd name="adj2" fmla="val 13644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Buzzers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A2D459-ED41-4D3F-933D-E0D04E787676}"/>
              </a:ext>
            </a:extLst>
          </p:cNvPr>
          <p:cNvCxnSpPr>
            <a:cxnSpLocks/>
          </p:cNvCxnSpPr>
          <p:nvPr/>
        </p:nvCxnSpPr>
        <p:spPr>
          <a:xfrm>
            <a:off x="3100509" y="4026727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7DB47E-5E4D-4653-8E70-4EFB5C7C31A8}"/>
              </a:ext>
            </a:extLst>
          </p:cNvPr>
          <p:cNvSpPr txBox="1"/>
          <p:nvPr/>
        </p:nvSpPr>
        <p:spPr>
          <a:xfrm>
            <a:off x="3045883" y="391233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131F9-C294-43DE-9868-D5643E61783F}"/>
              </a:ext>
            </a:extLst>
          </p:cNvPr>
          <p:cNvCxnSpPr>
            <a:cxnSpLocks/>
          </p:cNvCxnSpPr>
          <p:nvPr/>
        </p:nvCxnSpPr>
        <p:spPr>
          <a:xfrm>
            <a:off x="3461402" y="4026727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B896FC-1C86-4340-829A-7BA01320021A}"/>
              </a:ext>
            </a:extLst>
          </p:cNvPr>
          <p:cNvCxnSpPr>
            <a:cxnSpLocks/>
          </p:cNvCxnSpPr>
          <p:nvPr/>
        </p:nvCxnSpPr>
        <p:spPr>
          <a:xfrm>
            <a:off x="3819600" y="4026727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7E1EFD-AB8C-4A2D-97CC-90602E863899}"/>
              </a:ext>
            </a:extLst>
          </p:cNvPr>
          <p:cNvSpPr txBox="1"/>
          <p:nvPr/>
        </p:nvSpPr>
        <p:spPr>
          <a:xfrm>
            <a:off x="3415647" y="391233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2B4856-F586-4A92-88C4-3C0E4276F99C}"/>
              </a:ext>
            </a:extLst>
          </p:cNvPr>
          <p:cNvSpPr txBox="1"/>
          <p:nvPr/>
        </p:nvSpPr>
        <p:spPr>
          <a:xfrm>
            <a:off x="3761041" y="391233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EA550D-ABC4-4E4A-8326-E86EF8D4FD2C}"/>
              </a:ext>
            </a:extLst>
          </p:cNvPr>
          <p:cNvSpPr txBox="1"/>
          <p:nvPr/>
        </p:nvSpPr>
        <p:spPr>
          <a:xfrm>
            <a:off x="7332955" y="337351"/>
            <a:ext cx="4500980" cy="92333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see spikes because I lean on the corner/edge of  the bed where the sensor is located when reaching to turn off the alarms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773B1-BD48-4A7A-B69B-92B60B4B0509}"/>
              </a:ext>
            </a:extLst>
          </p:cNvPr>
          <p:cNvSpPr txBox="1"/>
          <p:nvPr/>
        </p:nvSpPr>
        <p:spPr>
          <a:xfrm>
            <a:off x="1793289" y="5982758"/>
            <a:ext cx="878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Snooze rings every 10 seconds after turning off the phone alarm until we leave the bed</a:t>
            </a:r>
          </a:p>
        </p:txBody>
      </p:sp>
    </p:spTree>
    <p:extLst>
      <p:ext uri="{BB962C8B-B14F-4D97-AF65-F5344CB8AC3E}">
        <p14:creationId xmlns:p14="http://schemas.microsoft.com/office/powerpoint/2010/main" val="232800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D75B-C2D2-4B81-A8AB-1188606CC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5B753-DC80-4F42-82CF-6ADF5B45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18" y="2043748"/>
            <a:ext cx="10181202" cy="37371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6C9BD-19DC-4E9F-8532-4B5F6EC93A37}"/>
              </a:ext>
            </a:extLst>
          </p:cNvPr>
          <p:cNvSpPr txBox="1"/>
          <p:nvPr/>
        </p:nvSpPr>
        <p:spPr>
          <a:xfrm>
            <a:off x="4958918" y="460144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62CC79CF-B4AA-47C0-BCD7-50CFE1BDF772}"/>
              </a:ext>
            </a:extLst>
          </p:cNvPr>
          <p:cNvSpPr/>
          <p:nvPr/>
        </p:nvSpPr>
        <p:spPr>
          <a:xfrm>
            <a:off x="4765251" y="2506065"/>
            <a:ext cx="812450" cy="492267"/>
          </a:xfrm>
          <a:prstGeom prst="wedgeRectCallout">
            <a:avLst>
              <a:gd name="adj1" fmla="val -37224"/>
              <a:gd name="adj2" fmla="val 2643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Buzzers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A2D459-ED41-4D3F-933D-E0D04E787676}"/>
              </a:ext>
            </a:extLst>
          </p:cNvPr>
          <p:cNvCxnSpPr>
            <a:cxnSpLocks/>
          </p:cNvCxnSpPr>
          <p:nvPr/>
        </p:nvCxnSpPr>
        <p:spPr>
          <a:xfrm>
            <a:off x="4831210" y="4005236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7DB47E-5E4D-4653-8E70-4EFB5C7C31A8}"/>
              </a:ext>
            </a:extLst>
          </p:cNvPr>
          <p:cNvSpPr txBox="1"/>
          <p:nvPr/>
        </p:nvSpPr>
        <p:spPr>
          <a:xfrm>
            <a:off x="4793942" y="391233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4131F9-C294-43DE-9868-D5643E61783F}"/>
              </a:ext>
            </a:extLst>
          </p:cNvPr>
          <p:cNvCxnSpPr>
            <a:cxnSpLocks/>
          </p:cNvCxnSpPr>
          <p:nvPr/>
        </p:nvCxnSpPr>
        <p:spPr>
          <a:xfrm>
            <a:off x="5184771" y="4005236"/>
            <a:ext cx="299639" cy="0"/>
          </a:xfrm>
          <a:prstGeom prst="line">
            <a:avLst/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7E1EFD-AB8C-4A2D-97CC-90602E863899}"/>
              </a:ext>
            </a:extLst>
          </p:cNvPr>
          <p:cNvSpPr txBox="1"/>
          <p:nvPr/>
        </p:nvSpPr>
        <p:spPr>
          <a:xfrm>
            <a:off x="5130849" y="391233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0924D4-CB75-40F6-B680-FEC65853AB3C}"/>
              </a:ext>
            </a:extLst>
          </p:cNvPr>
          <p:cNvCxnSpPr>
            <a:cxnSpLocks/>
          </p:cNvCxnSpPr>
          <p:nvPr/>
        </p:nvCxnSpPr>
        <p:spPr>
          <a:xfrm>
            <a:off x="4233489" y="4799084"/>
            <a:ext cx="560453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50C735-0B8D-49AB-88D8-FB6A73DFAAED}"/>
              </a:ext>
            </a:extLst>
          </p:cNvPr>
          <p:cNvSpPr txBox="1"/>
          <p:nvPr/>
        </p:nvSpPr>
        <p:spPr>
          <a:xfrm>
            <a:off x="4326672" y="4795349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12829E-C1F3-441C-89D1-33DEEAAD677A}"/>
              </a:ext>
            </a:extLst>
          </p:cNvPr>
          <p:cNvCxnSpPr>
            <a:cxnSpLocks/>
          </p:cNvCxnSpPr>
          <p:nvPr/>
        </p:nvCxnSpPr>
        <p:spPr>
          <a:xfrm flipV="1">
            <a:off x="5577701" y="4786114"/>
            <a:ext cx="3601810" cy="373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42C671-12EA-4278-92A4-04E145F2FC91}"/>
              </a:ext>
            </a:extLst>
          </p:cNvPr>
          <p:cNvSpPr txBox="1"/>
          <p:nvPr/>
        </p:nvSpPr>
        <p:spPr>
          <a:xfrm>
            <a:off x="6784640" y="478611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188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702A25-400E-43DC-9665-42B100D818B9}"/>
              </a:ext>
            </a:extLst>
          </p:cNvPr>
          <p:cNvCxnSpPr>
            <a:cxnSpLocks/>
          </p:cNvCxnSpPr>
          <p:nvPr/>
        </p:nvCxnSpPr>
        <p:spPr>
          <a:xfrm>
            <a:off x="4831210" y="4651567"/>
            <a:ext cx="7071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650073-4B05-4DA5-8509-4C9EB67C13E5}"/>
              </a:ext>
            </a:extLst>
          </p:cNvPr>
          <p:cNvSpPr txBox="1"/>
          <p:nvPr/>
        </p:nvSpPr>
        <p:spPr>
          <a:xfrm>
            <a:off x="9479986" y="4651567"/>
            <a:ext cx="5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3535B0-1855-4D8E-87A8-738697FA1849}"/>
              </a:ext>
            </a:extLst>
          </p:cNvPr>
          <p:cNvCxnSpPr>
            <a:cxnSpLocks/>
          </p:cNvCxnSpPr>
          <p:nvPr/>
        </p:nvCxnSpPr>
        <p:spPr>
          <a:xfrm>
            <a:off x="9204783" y="4701686"/>
            <a:ext cx="8713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CE5C3FA-9468-4DCD-A793-EDBDD3E207F9}"/>
              </a:ext>
            </a:extLst>
          </p:cNvPr>
          <p:cNvSpPr txBox="1"/>
          <p:nvPr/>
        </p:nvSpPr>
        <p:spPr>
          <a:xfrm>
            <a:off x="7332955" y="337351"/>
            <a:ext cx="4500980" cy="92333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 see spikes because I lean on the corner/edge of  the bed where the sensor is located when reaching to turn off the alarms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F46AD6-3AC8-4C36-AF4D-A3F5535CF3FF}"/>
              </a:ext>
            </a:extLst>
          </p:cNvPr>
          <p:cNvSpPr txBox="1"/>
          <p:nvPr/>
        </p:nvSpPr>
        <p:spPr>
          <a:xfrm>
            <a:off x="1349406" y="5982758"/>
            <a:ext cx="994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Returning under 2 min will keep ringing the snooze – After 2min system cycle ends bed can be entered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108D0F1D-97E7-43F3-B66E-7FD81A5BAF7B}"/>
              </a:ext>
            </a:extLst>
          </p:cNvPr>
          <p:cNvSpPr/>
          <p:nvPr/>
        </p:nvSpPr>
        <p:spPr>
          <a:xfrm>
            <a:off x="9479986" y="2879942"/>
            <a:ext cx="1027815" cy="494518"/>
          </a:xfrm>
          <a:prstGeom prst="wedgeRectCallout">
            <a:avLst>
              <a:gd name="adj1" fmla="val -36131"/>
              <a:gd name="adj2" fmla="val 318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 bed with no Buzzer</a:t>
            </a:r>
          </a:p>
        </p:txBody>
      </p:sp>
    </p:spTree>
    <p:extLst>
      <p:ext uri="{BB962C8B-B14F-4D97-AF65-F5344CB8AC3E}">
        <p14:creationId xmlns:p14="http://schemas.microsoft.com/office/powerpoint/2010/main" val="311447043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735</TotalTime>
  <Words>299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Corbel</vt:lpstr>
      <vt:lpstr>Basis</vt:lpstr>
      <vt:lpstr>Bed Occupancy Alarm System</vt:lpstr>
      <vt:lpstr>If you fall back to sleep after turning off your alarm, or don’t have the motivation to leave the bed, this product is for you </vt:lpstr>
      <vt:lpstr>System Components</vt:lpstr>
      <vt:lpstr>Real System</vt:lpstr>
      <vt:lpstr>Example Cycle</vt:lpstr>
      <vt:lpstr>Example Cycle</vt:lpstr>
      <vt:lpstr>Example Cycle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Bed Occupancy Alarm System</dc:title>
  <dc:creator>Dana</dc:creator>
  <cp:lastModifiedBy>Dana</cp:lastModifiedBy>
  <cp:revision>12</cp:revision>
  <dcterms:created xsi:type="dcterms:W3CDTF">2020-11-28T07:03:53Z</dcterms:created>
  <dcterms:modified xsi:type="dcterms:W3CDTF">2020-11-28T19:19:44Z</dcterms:modified>
</cp:coreProperties>
</file>